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82" r:id="rId2"/>
    <p:sldId id="310" r:id="rId3"/>
    <p:sldId id="298" r:id="rId4"/>
    <p:sldId id="313" r:id="rId5"/>
    <p:sldId id="312" r:id="rId6"/>
    <p:sldId id="304" r:id="rId7"/>
    <p:sldId id="314" r:id="rId8"/>
    <p:sldId id="315" r:id="rId9"/>
    <p:sldId id="316" r:id="rId10"/>
    <p:sldId id="307" r:id="rId11"/>
    <p:sldId id="300" r:id="rId12"/>
  </p:sldIdLst>
  <p:sldSz cx="9144000" cy="6858000" type="screen4x3"/>
  <p:notesSz cx="6769100" cy="9906000"/>
  <p:embeddedFontLst>
    <p:embeddedFont>
      <p:font typeface="나눔명조" panose="020B0600000101010101" charset="-127"/>
      <p:regular r:id="rId14"/>
      <p:bold r:id="rId15"/>
    </p:embeddedFont>
    <p:embeddedFont>
      <p:font typeface="나눔고딕" panose="020B0600000101010101" charset="-127"/>
      <p:regular r:id="rId16"/>
      <p:bold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orient="horz" pos="1480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pos="3288">
          <p15:clr>
            <a:srgbClr val="A4A3A4"/>
          </p15:clr>
        </p15:guide>
        <p15:guide id="5" pos="68">
          <p15:clr>
            <a:srgbClr val="A4A3A4"/>
          </p15:clr>
        </p15:guide>
        <p15:guide id="6" pos="1565">
          <p15:clr>
            <a:srgbClr val="A4A3A4"/>
          </p15:clr>
        </p15:guide>
        <p15:guide id="7" pos="476">
          <p15:clr>
            <a:srgbClr val="A4A3A4"/>
          </p15:clr>
        </p15:guide>
        <p15:guide id="8" pos="1882">
          <p15:clr>
            <a:srgbClr val="A4A3A4"/>
          </p15:clr>
        </p15:guide>
        <p15:guide id="9" pos="2018">
          <p15:clr>
            <a:srgbClr val="A4A3A4"/>
          </p15:clr>
        </p15:guide>
        <p15:guide id="10" pos="7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3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6EAAC2"/>
    <a:srgbClr val="E8E8E8"/>
    <a:srgbClr val="E2E2E2"/>
    <a:srgbClr val="E4EFF4"/>
    <a:srgbClr val="CEE2EA"/>
    <a:srgbClr val="A1C8D7"/>
    <a:srgbClr val="7747B7"/>
    <a:srgbClr val="9999FF"/>
    <a:srgbClr val="1FE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83" autoAdjust="0"/>
    <p:restoredTop sz="94660"/>
  </p:normalViewPr>
  <p:slideViewPr>
    <p:cSldViewPr>
      <p:cViewPr>
        <p:scale>
          <a:sx n="75" d="100"/>
          <a:sy n="75" d="100"/>
        </p:scale>
        <p:origin x="2040" y="226"/>
      </p:cViewPr>
      <p:guideLst>
        <p:guide orient="horz" pos="572"/>
        <p:guide orient="horz" pos="1480"/>
        <p:guide orient="horz" pos="845"/>
        <p:guide pos="3288"/>
        <p:guide pos="68"/>
        <p:guide pos="1565"/>
        <p:guide pos="476"/>
        <p:guide pos="1882"/>
        <p:guide pos="2018"/>
        <p:guide pos="74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2" d="100"/>
          <a:sy n="52" d="100"/>
        </p:scale>
        <p:origin x="-2586" y="-90"/>
      </p:cViewPr>
      <p:guideLst>
        <p:guide orient="horz" pos="3120"/>
        <p:guide pos="213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34257" y="0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A870C5-E39E-4D4A-8B97-122E944BE205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080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6910" y="4705350"/>
            <a:ext cx="541528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34257" y="9408981"/>
            <a:ext cx="2933277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562BB-DACB-4090-9EB0-C718CC4DFD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00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4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40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074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96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562BB-DACB-4090-9EB0-C718CC4DFD5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Documents and Settings\nhn\바탕 화면\하늘수채\그림1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753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 userDrawn="1"/>
        </p:nvSpPr>
        <p:spPr>
          <a:xfrm>
            <a:off x="3563888" y="6233750"/>
            <a:ext cx="21579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pc="-3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spc="-30" dirty="0" err="1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spc="-3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spc="-3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3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3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815722" y="1006854"/>
            <a:ext cx="3556478" cy="4582386"/>
          </a:xfrm>
          <a:prstGeom prst="rect">
            <a:avLst/>
          </a:prstGeom>
          <a:gradFill>
            <a:gsLst>
              <a:gs pos="0">
                <a:srgbClr val="E8E8E8"/>
              </a:gs>
              <a:gs pos="56000">
                <a:schemeClr val="bg1"/>
              </a:gs>
            </a:gsLst>
            <a:lin ang="3600000" scaled="0"/>
          </a:gradFill>
          <a:ln>
            <a:noFill/>
          </a:ln>
          <a:effectLst>
            <a:outerShdw blurRad="3556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2926225" y="1119066"/>
            <a:ext cx="3335473" cy="4357963"/>
          </a:xfrm>
          <a:prstGeom prst="rect">
            <a:avLst/>
          </a:prstGeom>
          <a:noFill/>
          <a:ln w="63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2977790" y="1168647"/>
            <a:ext cx="3232342" cy="4258800"/>
          </a:xfrm>
          <a:prstGeom prst="rect">
            <a:avLst/>
          </a:prstGeom>
          <a:noFill/>
          <a:ln w="317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203575" y="1654200"/>
            <a:ext cx="2016125" cy="2232248"/>
          </a:xfrm>
        </p:spPr>
        <p:txBody>
          <a:bodyPr anchor="t">
            <a:normAutofit/>
          </a:bodyPr>
          <a:lstStyle>
            <a:lvl1pPr algn="l">
              <a:defRPr sz="4200"/>
            </a:lvl1pPr>
          </a:lstStyle>
          <a:p>
            <a:r>
              <a:rPr lang="ko-KR" altLang="en-US" smtClean="0"/>
              <a:t>문서의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제목</a:t>
            </a:r>
            <a:endParaRPr lang="ko-KR" altLang="en-US"/>
          </a:p>
        </p:txBody>
      </p:sp>
      <p:sp>
        <p:nvSpPr>
          <p:cNvPr id="21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3203575" y="1196752"/>
            <a:ext cx="2016125" cy="432048"/>
          </a:xfrm>
        </p:spPr>
        <p:txBody>
          <a:bodyPr anchor="ctr">
            <a:normAutofit/>
          </a:bodyPr>
          <a:lstStyle>
            <a:lvl1pPr marL="0" indent="0" algn="l">
              <a:buNone/>
              <a:defRPr sz="1400">
                <a:solidFill>
                  <a:srgbClr val="6EAAC2"/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소제목</a:t>
            </a:r>
            <a:endParaRPr lang="ko-KR" altLang="en-US"/>
          </a:p>
        </p:txBody>
      </p:sp>
      <p:sp>
        <p:nvSpPr>
          <p:cNvPr id="25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203575" y="5013176"/>
            <a:ext cx="2016125" cy="288032"/>
          </a:xfrm>
        </p:spPr>
        <p:txBody>
          <a:bodyPr/>
          <a:lstStyle>
            <a:lvl1pPr marL="0" indent="0">
              <a:buNone/>
              <a:defRPr sz="1100" b="1">
                <a:solidFill>
                  <a:schemeClr val="bg1">
                    <a:lumMod val="6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작성자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작성일</a:t>
            </a:r>
            <a:endParaRPr lang="en-US" altLang="ko-KR" dirty="0" smtClean="0"/>
          </a:p>
          <a:p>
            <a:pPr lvl="0"/>
            <a:endParaRPr lang="en-US" altLang="ko-KR" dirty="0" smtClean="0"/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1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7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8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3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69900" y="2798316"/>
            <a:ext cx="8229600" cy="1143000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|</a:t>
            </a:r>
            <a:r>
              <a:rPr lang="ko-KR" altLang="en-US" dirty="0" smtClean="0"/>
              <a:t>꼭지제목</a:t>
            </a:r>
            <a:r>
              <a:rPr lang="en-US" altLang="ko-KR" dirty="0" smtClean="0"/>
              <a:t>|</a:t>
            </a:r>
            <a:endParaRPr lang="ko-KR" altLang="en-US" dirty="0"/>
          </a:p>
        </p:txBody>
      </p:sp>
      <p:sp>
        <p:nvSpPr>
          <p:cNvPr id="8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nhn\바탕 화면\하늘수채\그림2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473052" y="646088"/>
            <a:ext cx="2736478" cy="648072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ko-KR" altLang="en-US" smtClean="0"/>
              <a:t>시의제목</a:t>
            </a:r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477416" y="2017980"/>
            <a:ext cx="2742284" cy="2131099"/>
          </a:xfrm>
        </p:spPr>
        <p:txBody>
          <a:bodyPr/>
          <a:lstStyle>
            <a:lvl1pPr marL="0" indent="0">
              <a:buNone/>
              <a:defRPr sz="11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내용을  작성하세요</a:t>
            </a:r>
            <a:r>
              <a:rPr lang="en-US" altLang="ko-KR" smtClean="0"/>
              <a:t>.</a:t>
            </a:r>
          </a:p>
          <a:p>
            <a:pPr lvl="0"/>
            <a:endParaRPr lang="en-US" altLang="ko-KR" smtClean="0"/>
          </a:p>
        </p:txBody>
      </p:sp>
      <p:sp>
        <p:nvSpPr>
          <p:cNvPr id="19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2474245" y="1300510"/>
            <a:ext cx="2745456" cy="288032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작가의 이름</a:t>
            </a:r>
          </a:p>
        </p:txBody>
      </p:sp>
      <p:sp>
        <p:nvSpPr>
          <p:cNvPr id="12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13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C:\Documents and Settings\nhn\바탕 화면\하늘수채\그림2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018282" y="764704"/>
            <a:ext cx="1466156" cy="432048"/>
          </a:xfrm>
        </p:spPr>
        <p:txBody>
          <a:bodyPr>
            <a:normAutofit/>
          </a:bodyPr>
          <a:lstStyle>
            <a:lvl1pPr algn="l">
              <a:defRPr sz="1800" b="1"/>
            </a:lvl1pPr>
          </a:lstStyle>
          <a:p>
            <a:r>
              <a:rPr lang="ko-KR" altLang="en-US" smtClean="0"/>
              <a:t>작가소개</a:t>
            </a:r>
            <a:endParaRPr lang="ko-KR" altLang="en-US"/>
          </a:p>
        </p:txBody>
      </p:sp>
      <p:sp>
        <p:nvSpPr>
          <p:cNvPr id="12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843808" y="2819028"/>
            <a:ext cx="2375892" cy="970012"/>
          </a:xfrm>
        </p:spPr>
        <p:txBody>
          <a:bodyPr>
            <a:normAutofit/>
          </a:bodyPr>
          <a:lstStyle>
            <a:lvl1pPr marL="0" indent="0">
              <a:buNone/>
              <a:defRPr sz="11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내용을 작성하세요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13" name="텍스트 개체 틀 3"/>
          <p:cNvSpPr>
            <a:spLocks noGrp="1"/>
          </p:cNvSpPr>
          <p:nvPr>
            <p:ph type="body" sz="half" idx="13" hasCustomPrompt="1"/>
          </p:nvPr>
        </p:nvSpPr>
        <p:spPr>
          <a:xfrm>
            <a:off x="1019793" y="1239618"/>
            <a:ext cx="1464645" cy="317173"/>
          </a:xfrm>
        </p:spPr>
        <p:txBody>
          <a:bodyPr anchor="ctr">
            <a:normAutofit/>
          </a:bodyPr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| </a:t>
            </a:r>
            <a:r>
              <a:rPr lang="ko-KR" altLang="en-US" smtClean="0"/>
              <a:t>작가이름 </a:t>
            </a:r>
            <a:r>
              <a:rPr lang="en-US" altLang="ko-KR" smtClean="0"/>
              <a:t>|</a:t>
            </a:r>
            <a:endParaRPr lang="ko-KR" altLang="en-US" smtClean="0"/>
          </a:p>
        </p:txBody>
      </p:sp>
      <p:sp>
        <p:nvSpPr>
          <p:cNvPr id="14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2836599" y="2436128"/>
            <a:ext cx="2383101" cy="344800"/>
          </a:xfrm>
        </p:spPr>
        <p:txBody>
          <a:bodyPr anchor="ctr">
            <a:normAutofit/>
          </a:bodyPr>
          <a:lstStyle>
            <a:lvl1pPr marL="0" indent="0">
              <a:buNone/>
              <a:defRPr sz="12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약력</a:t>
            </a:r>
            <a:endParaRPr lang="en-US" altLang="ko-KR" smtClean="0"/>
          </a:p>
        </p:txBody>
      </p:sp>
      <p:pic>
        <p:nvPicPr>
          <p:cNvPr id="16" name="Picture 2" descr="C:\Documents and Settings\nhn\바탕 화면\현대시문학자료\은하랑.jpg"/>
          <p:cNvPicPr>
            <a:picLocks noChangeAspect="1" noChangeArrowheads="1"/>
          </p:cNvPicPr>
          <p:nvPr userDrawn="1"/>
        </p:nvPicPr>
        <p:blipFill>
          <a:blip r:embed="rId3" cstate="print">
            <a:grayscl/>
            <a:lum contrast="5000"/>
          </a:blip>
          <a:srcRect/>
          <a:stretch>
            <a:fillRect/>
          </a:stretch>
        </p:blipFill>
        <p:spPr bwMode="auto">
          <a:xfrm>
            <a:off x="1151476" y="1981613"/>
            <a:ext cx="1404399" cy="1809759"/>
          </a:xfrm>
          <a:prstGeom prst="rect">
            <a:avLst/>
          </a:prstGeom>
          <a:noFill/>
        </p:spPr>
      </p:pic>
      <p:sp>
        <p:nvSpPr>
          <p:cNvPr id="11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17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8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Documents and Settings\nhn\바탕 화면\하늘수채\그림4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843808" y="823938"/>
            <a:ext cx="3139752" cy="804862"/>
          </a:xfrm>
        </p:spPr>
        <p:txBody>
          <a:bodyPr>
            <a:normAutofit/>
          </a:bodyPr>
          <a:lstStyle>
            <a:lvl1pPr marL="0" indent="0">
              <a:buNone/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내용을 작성하세요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14" hasCustomPrompt="1"/>
          </p:nvPr>
        </p:nvSpPr>
        <p:spPr>
          <a:xfrm>
            <a:off x="1071240" y="1230660"/>
            <a:ext cx="864022" cy="57549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000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|</a:t>
            </a:r>
            <a:r>
              <a:rPr lang="ko-KR" altLang="en-US" smtClean="0"/>
              <a:t>시의 제목</a:t>
            </a:r>
            <a:r>
              <a:rPr lang="en-US" altLang="ko-KR" smtClean="0"/>
              <a:t>|</a:t>
            </a:r>
          </a:p>
          <a:p>
            <a:pPr lvl="0"/>
            <a:r>
              <a:rPr lang="ko-KR" altLang="en-US" smtClean="0"/>
              <a:t>작가이름 作</a:t>
            </a:r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  <p:sp>
        <p:nvSpPr>
          <p:cNvPr id="18" name="텍스트 개체 틀 3"/>
          <p:cNvSpPr>
            <a:spLocks noGrp="1"/>
          </p:cNvSpPr>
          <p:nvPr>
            <p:ph type="body" sz="half" idx="17" hasCustomPrompt="1"/>
          </p:nvPr>
        </p:nvSpPr>
        <p:spPr>
          <a:xfrm>
            <a:off x="1080438" y="838200"/>
            <a:ext cx="864095" cy="371252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시평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Documents and Settings\nhn\바탕 화면\하늘수채\그림2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10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nhn\바탕 화면\하늘수채\그림3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8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9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하늘수채\그림4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50" cy="6858000"/>
          </a:xfrm>
          <a:prstGeom prst="rect">
            <a:avLst/>
          </a:prstGeom>
          <a:noFill/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배경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Documents and Settings\nhn\바탕 화면\하늘수채\그림1_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753"/>
          </a:xfrm>
          <a:prstGeom prst="rect">
            <a:avLst/>
          </a:prstGeom>
          <a:noFill/>
        </p:spPr>
      </p:pic>
      <p:sp>
        <p:nvSpPr>
          <p:cNvPr id="14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1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800"/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3"/>
          <p:cNvSpPr>
            <a:spLocks noGrp="1"/>
          </p:cNvSpPr>
          <p:nvPr>
            <p:ph type="body" sz="half" idx="16" hasCustomPrompt="1"/>
          </p:nvPr>
        </p:nvSpPr>
        <p:spPr>
          <a:xfrm>
            <a:off x="2843808" y="6371802"/>
            <a:ext cx="864022" cy="338963"/>
          </a:xfrm>
        </p:spPr>
        <p:txBody>
          <a:bodyPr anchor="ctr">
            <a:normAutofit/>
          </a:bodyPr>
          <a:lstStyle>
            <a:lvl1pPr marL="0" indent="0">
              <a:lnSpc>
                <a:spcPct val="150000"/>
              </a:lnSpc>
              <a:buNone/>
              <a:defRPr sz="800" b="1">
                <a:latin typeface="나눔명조" pitchFamily="18" charset="-127"/>
                <a:ea typeface="나눔명조" pitchFamily="18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바닥글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793C75F0-4FDF-431C-B6B2-41F992E67A7C}" type="datetimeFigureOut">
              <a:rPr lang="ko-KR" altLang="en-US" smtClean="0"/>
              <a:pPr/>
              <a:t>2020-06-17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fld id="{46AD8A1D-F5E3-4971-B0EE-D6B8EE5A56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8" r:id="rId2"/>
    <p:sldLayoutId id="2147483670" r:id="rId3"/>
    <p:sldLayoutId id="2147483666" r:id="rId4"/>
    <p:sldLayoutId id="2147483683" r:id="rId5"/>
    <p:sldLayoutId id="2147483664" r:id="rId6"/>
    <p:sldLayoutId id="2147483665" r:id="rId7"/>
    <p:sldLayoutId id="2147483684" r:id="rId8"/>
    <p:sldLayoutId id="2147483685" r:id="rId9"/>
    <p:sldLayoutId id="2147483661" r:id="rId10"/>
    <p:sldLayoutId id="214748364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tx1">
              <a:lumMod val="65000"/>
              <a:lumOff val="35000"/>
            </a:schemeClr>
          </a:solidFill>
          <a:latin typeface="나눔명조" pitchFamily="18" charset="-127"/>
          <a:ea typeface="나눔명조" pitchFamily="18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.jpe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5.mp4"/><Relationship Id="rId7" Type="http://schemas.openxmlformats.org/officeDocument/2006/relationships/image" Target="../media/image3.jpe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1.xml"/><Relationship Id="rId4" Type="http://schemas.openxmlformats.org/officeDocument/2006/relationships/video" Target="../media/media5.mp4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nhn\바탕 화면\하늘수채\그림1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2753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2815722" y="1006854"/>
            <a:ext cx="3556478" cy="4582386"/>
          </a:xfrm>
          <a:prstGeom prst="rect">
            <a:avLst/>
          </a:prstGeom>
          <a:gradFill>
            <a:gsLst>
              <a:gs pos="0">
                <a:srgbClr val="E8E8E8"/>
              </a:gs>
              <a:gs pos="56000">
                <a:schemeClr val="bg1"/>
              </a:gs>
            </a:gsLst>
            <a:lin ang="3600000" scaled="0"/>
          </a:gradFill>
          <a:ln>
            <a:noFill/>
          </a:ln>
          <a:effectLst>
            <a:outerShdw blurRad="355600" dist="1016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69934" y="5048703"/>
            <a:ext cx="1666162" cy="255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spc="-3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광주 </a:t>
            </a:r>
            <a:r>
              <a:rPr lang="en-US" altLang="ko-KR" sz="800" spc="-3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800" spc="-3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반 </a:t>
            </a:r>
            <a:r>
              <a:rPr lang="en-US" altLang="ko-KR" sz="800" spc="-3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C111 Embedded Project</a:t>
            </a:r>
            <a:endParaRPr lang="ko-KR" altLang="en-US" sz="800" u="sng" spc="-30" dirty="0">
              <a:solidFill>
                <a:schemeClr val="accent1">
                  <a:lumMod val="40000"/>
                  <a:lumOff val="60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449146" y="2146589"/>
            <a:ext cx="2274982" cy="7063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5000"/>
              </a:lnSpc>
            </a:pPr>
            <a:r>
              <a:rPr lang="ko-KR" altLang="en-US" sz="4200" spc="-100" dirty="0">
                <a:solidFill>
                  <a:schemeClr val="accent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평</a:t>
            </a:r>
            <a:r>
              <a:rPr lang="en-US" altLang="ko-KR" sz="4200" spc="-100" dirty="0" smtClean="0">
                <a:solidFill>
                  <a:schemeClr val="accent1">
                    <a:lumMod val="7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HOME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926225" y="1119066"/>
            <a:ext cx="3335473" cy="4357963"/>
          </a:xfrm>
          <a:prstGeom prst="rect">
            <a:avLst/>
          </a:prstGeom>
          <a:noFill/>
          <a:ln w="63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77790" y="1168647"/>
            <a:ext cx="3232342" cy="4258800"/>
          </a:xfrm>
          <a:prstGeom prst="rect">
            <a:avLst/>
          </a:prstGeom>
          <a:noFill/>
          <a:ln w="31750">
            <a:gradFill>
              <a:gsLst>
                <a:gs pos="0">
                  <a:srgbClr val="A1C8D7"/>
                </a:gs>
                <a:gs pos="100000">
                  <a:srgbClr val="CEE2EA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9" name="부제목 3"/>
          <p:cNvSpPr txBox="1">
            <a:spLocks/>
          </p:cNvSpPr>
          <p:nvPr/>
        </p:nvSpPr>
        <p:spPr>
          <a:xfrm>
            <a:off x="2462877" y="1960497"/>
            <a:ext cx="3555058" cy="4123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0" name="부제목 3"/>
          <p:cNvSpPr txBox="1">
            <a:spLocks/>
          </p:cNvSpPr>
          <p:nvPr/>
        </p:nvSpPr>
        <p:spPr>
          <a:xfrm>
            <a:off x="467544" y="709023"/>
            <a:ext cx="4875656" cy="9703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indent="-514350" fontAlgn="auto"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기대효과</a:t>
            </a:r>
            <a:endParaRPr lang="en-US" altLang="ko-KR" sz="4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8" name="부제목 3"/>
          <p:cNvSpPr txBox="1">
            <a:spLocks/>
          </p:cNvSpPr>
          <p:nvPr/>
        </p:nvSpPr>
        <p:spPr>
          <a:xfrm>
            <a:off x="2462877" y="6374200"/>
            <a:ext cx="2016224" cy="333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marR="0" lvl="0" indent="-51435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3" name="그림 12" descr="낙옆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20602" y="5013176"/>
            <a:ext cx="1294520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67544" y="2420888"/>
            <a:ext cx="77048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사용자 생활 패턴 분석을 통한 실생활 </a:t>
            </a: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데이터를</a:t>
            </a:r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 제공함으로써</a:t>
            </a:r>
            <a:endParaRPr lang="en-US" altLang="ko-KR" dirty="0" smtClean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    </a:t>
            </a: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규칙적인 생활 유도 효과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원격 제어를 통한 반려동물 및 거동이 불편한 사용자를 위한</a:t>
            </a:r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  <a:p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      </a:t>
            </a: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편리한 환경 조성 효과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dirty="0" smtClean="0"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en-US" altLang="ko-KR" dirty="0" smtClean="0">
                <a:latin typeface="나눔고딕" panose="020B0600000101010101" charset="-127"/>
                <a:ea typeface="나눔고딕" panose="020B0600000101010101" charset="-127"/>
              </a:rPr>
              <a:t>3. </a:t>
            </a: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혼자 사는 일인 가구 사용자에게 차별화된 사용자 맞춤형 주거 환경 구성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0" y="3140968"/>
            <a:ext cx="9144000" cy="740524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indent="-514350"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감사합니다</a:t>
            </a:r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  <p:pic>
        <p:nvPicPr>
          <p:cNvPr id="11" name="그림 10" descr="pe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336477">
            <a:off x="5087695" y="4017046"/>
            <a:ext cx="3960764" cy="256594"/>
          </a:xfrm>
          <a:prstGeom prst="rect">
            <a:avLst/>
          </a:prstGeom>
          <a:effectLst>
            <a:outerShdw blurRad="127000" dist="127000" dir="1140000" algn="tl" rotWithShape="0">
              <a:prstClr val="black">
                <a:alpha val="42000"/>
              </a:prstClr>
            </a:outerShdw>
          </a:effectLst>
        </p:spPr>
      </p:pic>
      <p:pic>
        <p:nvPicPr>
          <p:cNvPr id="13" name="그림 12" descr="잉크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3645024"/>
            <a:ext cx="1498413" cy="13206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457288" y="6233750"/>
            <a:ext cx="184731" cy="2554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800" u="sng" spc="-3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7784" y="1837273"/>
            <a:ext cx="36724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latin typeface="나눔고딕" panose="020B0600000101010101" charset="-127"/>
                <a:ea typeface="나눔고딕" panose="020B0600000101010101" charset="-127"/>
              </a:rPr>
              <a:t>질의응답</a:t>
            </a:r>
            <a:endParaRPr lang="ko-KR" altLang="en-US" sz="60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6256" y="6099470"/>
            <a:ext cx="2555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err="1">
                <a:latin typeface="나눔고딕" panose="020B0600000101010101" charset="-127"/>
                <a:ea typeface="나눔고딕" panose="020B0600000101010101" charset="-127"/>
              </a:rPr>
              <a:t>s</a:t>
            </a:r>
            <a:r>
              <a:rPr lang="en-US" altLang="ko-KR" sz="4000" b="1" dirty="0" err="1" smtClean="0">
                <a:latin typeface="나눔고딕" panose="020B0600000101010101" charset="-127"/>
                <a:ea typeface="나눔고딕" panose="020B0600000101010101" charset="-127"/>
              </a:rPr>
              <a:t>safy</a:t>
            </a:r>
            <a:r>
              <a:rPr lang="en-US" altLang="ko-KR" sz="4000" b="1" dirty="0" smtClean="0">
                <a:latin typeface="나눔고딕" panose="020B0600000101010101" charset="-127"/>
                <a:ea typeface="나눔고딕" panose="020B0600000101010101" charset="-127"/>
              </a:rPr>
              <a:t> c</a:t>
            </a:r>
            <a:r>
              <a:rPr lang="en-US" altLang="ko-KR" sz="2800" b="1" dirty="0" smtClean="0">
                <a:latin typeface="나눔고딕" panose="020B0600000101010101" charset="-127"/>
                <a:ea typeface="나눔고딕" panose="020B0600000101010101" charset="-127"/>
              </a:rPr>
              <a:t>111</a:t>
            </a:r>
            <a:endParaRPr lang="ko-KR" altLang="en-US" sz="2800" b="1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4" y="5815469"/>
            <a:ext cx="1548172" cy="10920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39615" y="6627063"/>
            <a:ext cx="304793" cy="4571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6336" y="6015496"/>
            <a:ext cx="216024" cy="188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2" name="부제목 3"/>
          <p:cNvSpPr>
            <a:spLocks noGrp="1"/>
          </p:cNvSpPr>
          <p:nvPr>
            <p:ph type="subTitle" idx="1"/>
          </p:nvPr>
        </p:nvSpPr>
        <p:spPr>
          <a:xfrm>
            <a:off x="3926562" y="1484784"/>
            <a:ext cx="4494724" cy="4248472"/>
          </a:xfrm>
        </p:spPr>
        <p:txBody>
          <a:bodyPr>
            <a:noAutofit/>
          </a:bodyPr>
          <a:lstStyle/>
          <a:p>
            <a:pPr indent="-514350"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주제 선정 및 이유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indent="-514350" algn="l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indent="-514350"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2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기술 스택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indent="-514350" algn="l"/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indent="-514350"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3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 인터페이스와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주요기능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</a:p>
          <a:p>
            <a:pPr indent="-514350"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 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시연 영상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indent="-514350" algn="l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indent="-514350"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4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기대 효과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indent="-514350" algn="l"/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indent="-514350" algn="l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5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. 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질의응답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2" name="그룹 13"/>
          <p:cNvGrpSpPr/>
          <p:nvPr/>
        </p:nvGrpSpPr>
        <p:grpSpPr>
          <a:xfrm>
            <a:off x="1835696" y="1772816"/>
            <a:ext cx="1368152" cy="1008112"/>
            <a:chOff x="739610" y="772306"/>
            <a:chExt cx="1368152" cy="1008112"/>
          </a:xfrm>
        </p:grpSpPr>
        <p:sp>
          <p:nvSpPr>
            <p:cNvPr id="34" name="TextBox 33"/>
            <p:cNvSpPr txBox="1"/>
            <p:nvPr/>
          </p:nvSpPr>
          <p:spPr>
            <a:xfrm>
              <a:off x="739610" y="885254"/>
              <a:ext cx="136815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4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B0600000101010101" charset="-127"/>
                  <a:ea typeface="나눔고딕" panose="020B0600000101010101" charset="-127"/>
                </a:rPr>
                <a:t>목차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158885" y="772306"/>
              <a:ext cx="468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158885" y="1780418"/>
              <a:ext cx="468000" cy="0"/>
            </a:xfrm>
            <a:prstGeom prst="line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nhn\바탕 화면\하늘수채\그림3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857999"/>
          </a:xfrm>
          <a:prstGeom prst="rect">
            <a:avLst/>
          </a:prstGeom>
          <a:noFill/>
        </p:spPr>
      </p:pic>
      <p:pic>
        <p:nvPicPr>
          <p:cNvPr id="16" name="그림 15" descr="낙옆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1072680">
            <a:off x="6216204" y="143535"/>
            <a:ext cx="1377721" cy="1079999"/>
          </a:xfrm>
          <a:prstGeom prst="rect">
            <a:avLst/>
          </a:prstGeom>
          <a:effectLst>
            <a:outerShdw blurRad="38100" dist="25400" dir="2700000" algn="tl" rotWithShape="0">
              <a:prstClr val="black">
                <a:alpha val="15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323528" y="734797"/>
            <a:ext cx="3960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주제 선정 및 이유</a:t>
            </a:r>
            <a:endParaRPr lang="en-US" altLang="ko-KR" sz="4000" b="1" spc="-15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5258231"/>
            <a:ext cx="6984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일인 가구 증가와 개별화된 주거 환경 요구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>
                <a:latin typeface="나눔고딕" panose="020B0600000101010101" charset="-127"/>
                <a:ea typeface="나눔고딕" panose="020B0600000101010101" charset="-127"/>
              </a:rPr>
              <a:t>거동이 불편한 사용자들의 주거 환경 개선 </a:t>
            </a: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필요</a:t>
            </a:r>
            <a:endParaRPr lang="en-US" altLang="ko-KR" dirty="0"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Tx/>
              <a:buAutoNum type="arabicPeriod"/>
            </a:pPr>
            <a:endParaRPr lang="en-US" altLang="ko-KR" dirty="0" smtClean="0"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dirty="0" smtClean="0">
                <a:latin typeface="나눔고딕" panose="020B0600000101010101" charset="-127"/>
                <a:ea typeface="나눔고딕" panose="020B0600000101010101" charset="-127"/>
              </a:rPr>
              <a:t>생활 환경 만족도 조사 중에서 주거환경의 비율이 가장 높음</a:t>
            </a:r>
            <a:endParaRPr lang="en-US" altLang="ko-KR" dirty="0" smtClean="0">
              <a:latin typeface="나눔고딕" panose="020B0600000101010101" charset="-127"/>
              <a:ea typeface="나눔고딕" panose="020B0600000101010101" charset="-127"/>
            </a:endParaRPr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71113"/>
            <a:ext cx="3998218" cy="2549975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68760"/>
            <a:ext cx="3960987" cy="12553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31" y="2636912"/>
            <a:ext cx="3693980" cy="2532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6" name="부제목 3"/>
          <p:cNvSpPr txBox="1">
            <a:spLocks/>
          </p:cNvSpPr>
          <p:nvPr/>
        </p:nvSpPr>
        <p:spPr>
          <a:xfrm>
            <a:off x="467544" y="548680"/>
            <a:ext cx="3384376" cy="746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기술 스택</a:t>
            </a:r>
            <a:endParaRPr lang="en-US" altLang="ko-KR" sz="4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부제목 3"/>
          <p:cNvSpPr txBox="1">
            <a:spLocks/>
          </p:cNvSpPr>
          <p:nvPr/>
        </p:nvSpPr>
        <p:spPr>
          <a:xfrm>
            <a:off x="2839810" y="2762033"/>
            <a:ext cx="3676406" cy="2107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부제목 3"/>
          <p:cNvSpPr txBox="1">
            <a:spLocks/>
          </p:cNvSpPr>
          <p:nvPr/>
        </p:nvSpPr>
        <p:spPr>
          <a:xfrm>
            <a:off x="1043608" y="1221380"/>
            <a:ext cx="864096" cy="335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514350">
              <a:lnSpc>
                <a:spcPct val="150000"/>
              </a:lnSpc>
              <a:spcBef>
                <a:spcPct val="20000"/>
              </a:spcBef>
              <a:defRPr/>
            </a:pPr>
            <a:endParaRPr lang="en-US" altLang="ko-KR" sz="10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2040" y="3038761"/>
            <a:ext cx="39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2040" y="604360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7544" y="1988840"/>
            <a:ext cx="756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  <a:p>
            <a:endParaRPr lang="en-US" altLang="ko-KR" dirty="0" smtClean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408" y="232310"/>
            <a:ext cx="2800381" cy="21002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5040179"/>
            <a:ext cx="1800200" cy="18452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" y="2564903"/>
            <a:ext cx="1842269" cy="184226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484784"/>
            <a:ext cx="1656184" cy="32291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91" y="2276872"/>
            <a:ext cx="1307479" cy="157250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689986"/>
            <a:ext cx="3168352" cy="274712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380" y="5145888"/>
            <a:ext cx="2836409" cy="1595480"/>
          </a:xfrm>
          <a:prstGeom prst="rect">
            <a:avLst/>
          </a:prstGeom>
        </p:spPr>
      </p:pic>
      <p:cxnSp>
        <p:nvCxnSpPr>
          <p:cNvPr id="28" name="직선 화살표 연결선 27"/>
          <p:cNvCxnSpPr/>
          <p:nvPr/>
        </p:nvCxnSpPr>
        <p:spPr>
          <a:xfrm>
            <a:off x="1907704" y="3223427"/>
            <a:ext cx="720080" cy="0"/>
          </a:xfrm>
          <a:prstGeom prst="straightConnector1">
            <a:avLst/>
          </a:prstGeom>
          <a:ln>
            <a:solidFill>
              <a:srgbClr val="9966FF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4572000" y="3429000"/>
            <a:ext cx="864096" cy="0"/>
          </a:xfrm>
          <a:prstGeom prst="straightConnector1">
            <a:avLst/>
          </a:prstGeom>
          <a:ln>
            <a:solidFill>
              <a:srgbClr val="996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020272" y="4159902"/>
            <a:ext cx="0" cy="717169"/>
          </a:xfrm>
          <a:prstGeom prst="straightConnector1">
            <a:avLst/>
          </a:prstGeom>
          <a:ln>
            <a:solidFill>
              <a:srgbClr val="996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>
            <a:off x="4427984" y="4077072"/>
            <a:ext cx="1224136" cy="1224136"/>
          </a:xfrm>
          <a:prstGeom prst="straightConnector1">
            <a:avLst/>
          </a:prstGeom>
          <a:ln>
            <a:solidFill>
              <a:srgbClr val="996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5536" y="436510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USER</a:t>
            </a:r>
            <a:endParaRPr lang="ko-KR" alt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699792" y="6309320"/>
            <a:ext cx="151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Arduino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491880" y="4734436"/>
            <a:ext cx="0" cy="305743"/>
          </a:xfrm>
          <a:prstGeom prst="straightConnector1">
            <a:avLst/>
          </a:prstGeom>
          <a:ln>
            <a:solidFill>
              <a:srgbClr val="9966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17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6" name="부제목 3"/>
          <p:cNvSpPr txBox="1">
            <a:spLocks/>
          </p:cNvSpPr>
          <p:nvPr/>
        </p:nvSpPr>
        <p:spPr>
          <a:xfrm>
            <a:off x="467544" y="548680"/>
            <a:ext cx="4320480" cy="746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주요기능 </a:t>
            </a:r>
            <a:r>
              <a:rPr lang="en-US" altLang="ko-KR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– </a:t>
            </a:r>
          </a:p>
          <a:p>
            <a:pPr lvl="0" indent="-514350">
              <a:spcBef>
                <a:spcPct val="20000"/>
              </a:spcBef>
              <a:defRPr/>
            </a:pPr>
            <a:r>
              <a:rPr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사용자 인터페이스</a:t>
            </a:r>
            <a:endParaRPr lang="en-US" altLang="ko-KR" sz="4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12" name="부제목 3"/>
          <p:cNvSpPr txBox="1">
            <a:spLocks/>
          </p:cNvSpPr>
          <p:nvPr/>
        </p:nvSpPr>
        <p:spPr>
          <a:xfrm>
            <a:off x="2839810" y="2762033"/>
            <a:ext cx="3676406" cy="2107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부제목 3"/>
          <p:cNvSpPr txBox="1">
            <a:spLocks/>
          </p:cNvSpPr>
          <p:nvPr/>
        </p:nvSpPr>
        <p:spPr>
          <a:xfrm>
            <a:off x="1043608" y="1221380"/>
            <a:ext cx="864096" cy="335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514350">
              <a:lnSpc>
                <a:spcPct val="150000"/>
              </a:lnSpc>
              <a:spcBef>
                <a:spcPct val="20000"/>
              </a:spcBef>
              <a:defRPr/>
            </a:pPr>
            <a:endParaRPr lang="en-US" altLang="ko-KR" sz="10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158" y="2264549"/>
            <a:ext cx="2188898" cy="38748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2" y="2264549"/>
            <a:ext cx="2169154" cy="3874815"/>
          </a:xfrm>
          <a:prstGeom prst="rect">
            <a:avLst/>
          </a:prstGeom>
        </p:spPr>
      </p:pic>
      <p:pic>
        <p:nvPicPr>
          <p:cNvPr id="3" name="웹시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4849" r="34437"/>
          <a:stretch/>
        </p:blipFill>
        <p:spPr>
          <a:xfrm>
            <a:off x="5597860" y="995864"/>
            <a:ext cx="28083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3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2" name="부제목 3"/>
          <p:cNvSpPr txBox="1">
            <a:spLocks/>
          </p:cNvSpPr>
          <p:nvPr/>
        </p:nvSpPr>
        <p:spPr>
          <a:xfrm>
            <a:off x="2839810" y="2762033"/>
            <a:ext cx="3676406" cy="2107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부제목 3"/>
          <p:cNvSpPr txBox="1">
            <a:spLocks/>
          </p:cNvSpPr>
          <p:nvPr/>
        </p:nvSpPr>
        <p:spPr>
          <a:xfrm>
            <a:off x="1043608" y="1221380"/>
            <a:ext cx="864096" cy="335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514350">
              <a:lnSpc>
                <a:spcPct val="150000"/>
              </a:lnSpc>
              <a:spcBef>
                <a:spcPct val="20000"/>
              </a:spcBef>
              <a:defRPr/>
            </a:pPr>
            <a:endParaRPr lang="en-US" altLang="ko-KR" sz="10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2040" y="3038761"/>
            <a:ext cx="39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2040" y="604360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</a:t>
            </a:r>
            <a:endParaRPr lang="ko-KR" altLang="en-US" dirty="0"/>
          </a:p>
        </p:txBody>
      </p:sp>
      <p:pic>
        <p:nvPicPr>
          <p:cNvPr id="3" name="적외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8056" y="1853248"/>
            <a:ext cx="8358041" cy="4708295"/>
          </a:xfrm>
          <a:prstGeom prst="rect">
            <a:avLst/>
          </a:prstGeom>
        </p:spPr>
      </p:pic>
      <p:sp>
        <p:nvSpPr>
          <p:cNvPr id="16" name="부제목 3"/>
          <p:cNvSpPr txBox="1">
            <a:spLocks/>
          </p:cNvSpPr>
          <p:nvPr/>
        </p:nvSpPr>
        <p:spPr>
          <a:xfrm>
            <a:off x="35496" y="692696"/>
            <a:ext cx="9108504" cy="746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 algn="ctr">
              <a:spcBef>
                <a:spcPct val="20000"/>
              </a:spcBef>
              <a:defRPr/>
            </a:pPr>
            <a:r>
              <a:rPr lang="ko-KR" altLang="en-US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주요 기능 </a:t>
            </a:r>
            <a:r>
              <a:rPr lang="en-US" altLang="ko-KR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– </a:t>
            </a:r>
            <a:r>
              <a:rPr lang="ko-KR" altLang="en-US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적외선 센서 통한 시청 거리 유지</a:t>
            </a:r>
            <a:endParaRPr lang="en-US" altLang="ko-KR" sz="3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2" name="부제목 3"/>
          <p:cNvSpPr txBox="1">
            <a:spLocks/>
          </p:cNvSpPr>
          <p:nvPr/>
        </p:nvSpPr>
        <p:spPr>
          <a:xfrm>
            <a:off x="2839810" y="2762033"/>
            <a:ext cx="3676406" cy="2107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부제목 3"/>
          <p:cNvSpPr txBox="1">
            <a:spLocks/>
          </p:cNvSpPr>
          <p:nvPr/>
        </p:nvSpPr>
        <p:spPr>
          <a:xfrm>
            <a:off x="1043608" y="1221380"/>
            <a:ext cx="864096" cy="335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514350">
              <a:lnSpc>
                <a:spcPct val="150000"/>
              </a:lnSpc>
              <a:spcBef>
                <a:spcPct val="20000"/>
              </a:spcBef>
              <a:defRPr/>
            </a:pPr>
            <a:endParaRPr lang="en-US" altLang="ko-KR" sz="10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2040" y="3038761"/>
            <a:ext cx="39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2040" y="604360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</a:t>
            </a:r>
            <a:endParaRPr lang="ko-KR" altLang="en-US" dirty="0"/>
          </a:p>
        </p:txBody>
      </p:sp>
      <p:sp>
        <p:nvSpPr>
          <p:cNvPr id="16" name="부제목 3"/>
          <p:cNvSpPr txBox="1">
            <a:spLocks/>
          </p:cNvSpPr>
          <p:nvPr/>
        </p:nvSpPr>
        <p:spPr>
          <a:xfrm>
            <a:off x="395536" y="450387"/>
            <a:ext cx="8856984" cy="746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주요 기능 </a:t>
            </a:r>
            <a:r>
              <a:rPr lang="en-US" altLang="ko-KR" sz="4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</a:t>
            </a:r>
            <a:r>
              <a:rPr lang="en-US" altLang="ko-KR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음성 인식을 통한 조명 조절</a:t>
            </a:r>
            <a:endParaRPr lang="en-US" altLang="ko-KR" sz="4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" name="음성인식조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4116" y="1700808"/>
            <a:ext cx="7844776" cy="441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1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2" name="부제목 3"/>
          <p:cNvSpPr txBox="1">
            <a:spLocks/>
          </p:cNvSpPr>
          <p:nvPr/>
        </p:nvSpPr>
        <p:spPr>
          <a:xfrm>
            <a:off x="2839810" y="2762033"/>
            <a:ext cx="3676406" cy="2107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부제목 3"/>
          <p:cNvSpPr txBox="1">
            <a:spLocks/>
          </p:cNvSpPr>
          <p:nvPr/>
        </p:nvSpPr>
        <p:spPr>
          <a:xfrm>
            <a:off x="1043608" y="1221380"/>
            <a:ext cx="864096" cy="335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514350">
              <a:lnSpc>
                <a:spcPct val="150000"/>
              </a:lnSpc>
              <a:spcBef>
                <a:spcPct val="20000"/>
              </a:spcBef>
              <a:defRPr/>
            </a:pPr>
            <a:endParaRPr lang="en-US" altLang="ko-KR" sz="10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2040" y="3038761"/>
            <a:ext cx="39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2040" y="604360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</a:t>
            </a:r>
            <a:endParaRPr lang="ko-KR" altLang="en-US" dirty="0"/>
          </a:p>
        </p:txBody>
      </p:sp>
      <p:sp>
        <p:nvSpPr>
          <p:cNvPr id="16" name="부제목 3"/>
          <p:cNvSpPr txBox="1">
            <a:spLocks/>
          </p:cNvSpPr>
          <p:nvPr/>
        </p:nvSpPr>
        <p:spPr>
          <a:xfrm>
            <a:off x="0" y="260648"/>
            <a:ext cx="9144000" cy="746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주요 기능</a:t>
            </a:r>
            <a:r>
              <a:rPr lang="en-US" altLang="ko-KR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–</a:t>
            </a:r>
            <a:r>
              <a:rPr lang="ko-KR" altLang="en-US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조도</a:t>
            </a:r>
            <a:r>
              <a:rPr lang="en-US" altLang="ko-KR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음성인식을 통한</a:t>
            </a:r>
            <a:r>
              <a:rPr lang="en-US" altLang="ko-KR" sz="36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36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블라인드 제어</a:t>
            </a:r>
            <a:endParaRPr lang="en-US" altLang="ko-KR" sz="36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" name="조도인식블라인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8351" y="1556792"/>
            <a:ext cx="2755577" cy="4891628"/>
          </a:xfrm>
          <a:prstGeom prst="rect">
            <a:avLst/>
          </a:prstGeom>
        </p:spPr>
      </p:pic>
      <p:pic>
        <p:nvPicPr>
          <p:cNvPr id="4" name="음성인식블라인드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87454" y="1511069"/>
            <a:ext cx="2786392" cy="494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Documents and Settings\nhn\바탕 화면\하늘수채\그림2_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12" name="부제목 3"/>
          <p:cNvSpPr txBox="1">
            <a:spLocks/>
          </p:cNvSpPr>
          <p:nvPr/>
        </p:nvSpPr>
        <p:spPr>
          <a:xfrm>
            <a:off x="2839810" y="2762033"/>
            <a:ext cx="3676406" cy="2107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14350" indent="-514350">
              <a:lnSpc>
                <a:spcPts val="2000"/>
              </a:lnSpc>
            </a:pP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3" name="부제목 3"/>
          <p:cNvSpPr txBox="1">
            <a:spLocks/>
          </p:cNvSpPr>
          <p:nvPr/>
        </p:nvSpPr>
        <p:spPr>
          <a:xfrm>
            <a:off x="1043608" y="1221380"/>
            <a:ext cx="864096" cy="3354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514350">
              <a:lnSpc>
                <a:spcPct val="150000"/>
              </a:lnSpc>
              <a:spcBef>
                <a:spcPct val="20000"/>
              </a:spcBef>
              <a:defRPr/>
            </a:pPr>
            <a:endParaRPr lang="en-US" altLang="ko-KR" sz="1000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32040" y="3038761"/>
            <a:ext cx="39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32040" y="604360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                  </a:t>
            </a:r>
            <a:endParaRPr lang="ko-KR" altLang="en-US" dirty="0"/>
          </a:p>
        </p:txBody>
      </p:sp>
      <p:sp>
        <p:nvSpPr>
          <p:cNvPr id="16" name="부제목 3"/>
          <p:cNvSpPr txBox="1">
            <a:spLocks/>
          </p:cNvSpPr>
          <p:nvPr/>
        </p:nvSpPr>
        <p:spPr>
          <a:xfrm>
            <a:off x="467544" y="548680"/>
            <a:ext cx="5904656" cy="7463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indent="-514350">
              <a:spcBef>
                <a:spcPct val="20000"/>
              </a:spcBef>
              <a:defRPr/>
            </a:pPr>
            <a:r>
              <a:rPr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주요 기능 </a:t>
            </a:r>
            <a:r>
              <a:rPr lang="en-US" altLang="ko-KR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- </a:t>
            </a:r>
            <a:r>
              <a:rPr lang="ko-KR" altLang="en-US" sz="40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B0600000101010101" charset="-127"/>
                <a:ea typeface="나눔고딕" panose="020B0600000101010101" charset="-127"/>
              </a:rPr>
              <a:t>원격 제어</a:t>
            </a:r>
            <a:endParaRPr lang="en-US" altLang="ko-KR" sz="4000" b="1" spc="-1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3" name="최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6824" y="1389086"/>
            <a:ext cx="8390351" cy="47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2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48DD4"/>
      </a:hlink>
      <a:folHlink>
        <a:srgbClr val="3F3F3F"/>
      </a:folHlink>
    </a:clrScheme>
    <a:fontScheme name="나눔명조">
      <a:majorFont>
        <a:latin typeface="나눔명조"/>
        <a:ea typeface="나눔명조"/>
        <a:cs typeface=""/>
      </a:majorFont>
      <a:minorFont>
        <a:latin typeface="나눔명조"/>
        <a:ea typeface="나눔명조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3755</TotalTime>
  <Words>163</Words>
  <Application>Microsoft Office PowerPoint</Application>
  <PresentationFormat>화면 슬라이드 쇼(4:3)</PresentationFormat>
  <Paragraphs>62</Paragraphs>
  <Slides>11</Slides>
  <Notes>7</Notes>
  <HiddenSlides>0</HiddenSlides>
  <MMClips>6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나눔명조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multicampus</cp:lastModifiedBy>
  <cp:revision>179</cp:revision>
  <dcterms:created xsi:type="dcterms:W3CDTF">2011-08-23T09:33:59Z</dcterms:created>
  <dcterms:modified xsi:type="dcterms:W3CDTF">2020-06-17T03:49:31Z</dcterms:modified>
</cp:coreProperties>
</file>